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F3B3-8CFB-4FCD-9566-D3749E032AB3}" type="datetimeFigureOut">
              <a:rPr lang="ru-RU" smtClean="0"/>
              <a:pPr/>
              <a:t>19.11.2012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81D9E-2D1A-4A4D-A00E-A86CDC1DE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F3B3-8CFB-4FCD-9566-D3749E032AB3}" type="datetimeFigureOut">
              <a:rPr lang="ru-RU" smtClean="0"/>
              <a:pPr/>
              <a:t>19.11.2012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81D9E-2D1A-4A4D-A00E-A86CDC1DE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F3B3-8CFB-4FCD-9566-D3749E032AB3}" type="datetimeFigureOut">
              <a:rPr lang="ru-RU" smtClean="0"/>
              <a:pPr/>
              <a:t>19.11.2012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81D9E-2D1A-4A4D-A00E-A86CDC1DE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F3B3-8CFB-4FCD-9566-D3749E032AB3}" type="datetimeFigureOut">
              <a:rPr lang="ru-RU" smtClean="0"/>
              <a:pPr/>
              <a:t>19.11.2012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81D9E-2D1A-4A4D-A00E-A86CDC1DE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F3B3-8CFB-4FCD-9566-D3749E032AB3}" type="datetimeFigureOut">
              <a:rPr lang="ru-RU" smtClean="0"/>
              <a:pPr/>
              <a:t>19.11.2012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81D9E-2D1A-4A4D-A00E-A86CDC1DE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F3B3-8CFB-4FCD-9566-D3749E032AB3}" type="datetimeFigureOut">
              <a:rPr lang="ru-RU" smtClean="0"/>
              <a:pPr/>
              <a:t>19.11.2012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81D9E-2D1A-4A4D-A00E-A86CDC1DE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F3B3-8CFB-4FCD-9566-D3749E032AB3}" type="datetimeFigureOut">
              <a:rPr lang="ru-RU" smtClean="0"/>
              <a:pPr/>
              <a:t>19.11.2012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81D9E-2D1A-4A4D-A00E-A86CDC1DE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F3B3-8CFB-4FCD-9566-D3749E032AB3}" type="datetimeFigureOut">
              <a:rPr lang="ru-RU" smtClean="0"/>
              <a:pPr/>
              <a:t>19.11.2012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81D9E-2D1A-4A4D-A00E-A86CDC1DE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F3B3-8CFB-4FCD-9566-D3749E032AB3}" type="datetimeFigureOut">
              <a:rPr lang="ru-RU" smtClean="0"/>
              <a:pPr/>
              <a:t>19.11.2012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81D9E-2D1A-4A4D-A00E-A86CDC1DE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F3B3-8CFB-4FCD-9566-D3749E032AB3}" type="datetimeFigureOut">
              <a:rPr lang="ru-RU" smtClean="0"/>
              <a:pPr/>
              <a:t>19.11.2012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81D9E-2D1A-4A4D-A00E-A86CDC1DE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F3B3-8CFB-4FCD-9566-D3749E032AB3}" type="datetimeFigureOut">
              <a:rPr lang="ru-RU" smtClean="0"/>
              <a:pPr/>
              <a:t>19.11.2012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81D9E-2D1A-4A4D-A00E-A86CDC1DE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2F3B3-8CFB-4FCD-9566-D3749E032AB3}" type="datetimeFigureOut">
              <a:rPr lang="ru-RU" smtClean="0"/>
              <a:pPr/>
              <a:t>19.11.2012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81D9E-2D1A-4A4D-A00E-A86CDC1DE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428736"/>
            <a:ext cx="7772400" cy="1470025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Дядя Степа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sz="3200" dirty="0" smtClean="0">
                <a:solidFill>
                  <a:srgbClr val="0070C0"/>
                </a:solidFill>
              </a:rPr>
              <a:t>Сергей Михалков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4876" y="3886200"/>
            <a:ext cx="4071966" cy="1752600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Работа ученика 4 класса </a:t>
            </a:r>
            <a:r>
              <a:rPr lang="ru-RU" sz="2000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Кюндядинской</a:t>
            </a:r>
            <a:r>
              <a:rPr lang="ru-RU" sz="20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средней общеобразовательной школы Егорова Мирослава и родителя Егоровой Ларисы Семеновны</a:t>
            </a:r>
            <a:endParaRPr lang="ru-RU" sz="20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11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57224" y="357166"/>
            <a:ext cx="7549220" cy="5388392"/>
          </a:xfrm>
        </p:spPr>
      </p:pic>
      <p:sp>
        <p:nvSpPr>
          <p:cNvPr id="7" name="TextBox 6"/>
          <p:cNvSpPr txBox="1"/>
          <p:nvPr/>
        </p:nvSpPr>
        <p:spPr>
          <a:xfrm>
            <a:off x="928662" y="5143512"/>
            <a:ext cx="28696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В доме восемь дробь один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У заставы Ильича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Жил высокий гражданин,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По прозванью «Каланча»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6248" y="5143512"/>
            <a:ext cx="273709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По фамилии Степанов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И по имени Степан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Из районных великанов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Самый главный великан.</a:t>
            </a:r>
          </a:p>
          <a:p>
            <a:endParaRPr lang="ru-RU" dirty="0"/>
          </a:p>
        </p:txBody>
      </p:sp>
      <p:pic>
        <p:nvPicPr>
          <p:cNvPr id="5" name="Содержимое 5" descr="11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7224" y="285728"/>
            <a:ext cx="7549220" cy="538839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71538" y="357166"/>
            <a:ext cx="7005967" cy="5000636"/>
          </a:xfrm>
        </p:spPr>
      </p:pic>
      <p:sp>
        <p:nvSpPr>
          <p:cNvPr id="5" name="TextBox 4"/>
          <p:cNvSpPr txBox="1"/>
          <p:nvPr/>
        </p:nvSpPr>
        <p:spPr>
          <a:xfrm>
            <a:off x="1142976" y="5072074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Брал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571736" y="5357826"/>
            <a:ext cx="320632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Брал в столовой дядя Степа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Для себя двойной обед.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Спать ложился дядя Степа –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Ноги клал на табурет.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3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r="83798" b="69064"/>
          <a:stretch>
            <a:fillRect/>
          </a:stretch>
        </p:blipFill>
        <p:spPr>
          <a:xfrm>
            <a:off x="642910" y="500042"/>
            <a:ext cx="3721492" cy="5072098"/>
          </a:xfrm>
        </p:spPr>
      </p:pic>
      <p:sp>
        <p:nvSpPr>
          <p:cNvPr id="5" name="TextBox 4"/>
          <p:cNvSpPr txBox="1"/>
          <p:nvPr/>
        </p:nvSpPr>
        <p:spPr>
          <a:xfrm>
            <a:off x="5000628" y="785794"/>
            <a:ext cx="3785780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Он шагает по району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От двора и до двора,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И опять на нем погоны,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С пистолетом кобура.</a:t>
            </a:r>
          </a:p>
          <a:p>
            <a:endParaRPr lang="ru-RU" dirty="0">
              <a:solidFill>
                <a:srgbClr val="0070C0"/>
              </a:solidFill>
            </a:endParaRPr>
          </a:p>
          <a:p>
            <a:r>
              <a:rPr lang="ru-RU" dirty="0" smtClean="0">
                <a:solidFill>
                  <a:srgbClr val="0070C0"/>
                </a:solidFill>
              </a:rPr>
              <a:t>Он с кокардой на фуражке,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Он в шинели под ремнем,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Герб страны блестит на пряжке –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Отразилось солнце в нем!</a:t>
            </a:r>
          </a:p>
          <a:p>
            <a:endParaRPr lang="ru-RU" dirty="0" smtClean="0">
              <a:solidFill>
                <a:srgbClr val="0070C0"/>
              </a:solidFill>
            </a:endParaRPr>
          </a:p>
          <a:p>
            <a:r>
              <a:rPr lang="ru-RU" dirty="0" smtClean="0">
                <a:solidFill>
                  <a:srgbClr val="0070C0"/>
                </a:solidFill>
              </a:rPr>
              <a:t>Он идет из отделенья,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И какой –то пионер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Рот раскрыл от изумленья: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«Вот  так </a:t>
            </a:r>
            <a:r>
              <a:rPr lang="ru-RU" dirty="0" err="1" smtClean="0">
                <a:solidFill>
                  <a:srgbClr val="0070C0"/>
                </a:solidFill>
              </a:rPr>
              <a:t>ми-ли-ци-о-нер</a:t>
            </a:r>
            <a:r>
              <a:rPr lang="ru-RU" dirty="0" smtClean="0">
                <a:solidFill>
                  <a:srgbClr val="0070C0"/>
                </a:solidFill>
              </a:rPr>
              <a:t>!»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132</Words>
  <Application>Microsoft Office PowerPoint</Application>
  <PresentationFormat>Экран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Дядя Степа Сергей Михалков</vt:lpstr>
      <vt:lpstr>Слайд 2</vt:lpstr>
      <vt:lpstr>Слайд 3</vt:lpstr>
      <vt:lpstr>Слайд 4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Дядя Степа Сергей Михалков</dc:title>
  <dc:creator>Пользователь Компьютера</dc:creator>
  <cp:lastModifiedBy>Пользователь Компьютера</cp:lastModifiedBy>
  <cp:revision>19</cp:revision>
  <dcterms:created xsi:type="dcterms:W3CDTF">2012-11-18T07:41:24Z</dcterms:created>
  <dcterms:modified xsi:type="dcterms:W3CDTF">2012-11-19T07:29:52Z</dcterms:modified>
</cp:coreProperties>
</file>