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1" r:id="rId2"/>
    <p:sldId id="256" r:id="rId3"/>
    <p:sldId id="258" r:id="rId4"/>
    <p:sldId id="257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772400" cy="1780108"/>
          </a:xfrm>
        </p:spPr>
        <p:txBody>
          <a:bodyPr/>
          <a:lstStyle/>
          <a:p>
            <a:r>
              <a:rPr lang="sah-RU" b="1" i="1" dirty="0" smtClean="0">
                <a:solidFill>
                  <a:srgbClr val="FF0000"/>
                </a:solidFill>
                <a:latin typeface="Ariac" pitchFamily="34" charset="0"/>
                <a:cs typeface="Ariac" pitchFamily="34" charset="0"/>
              </a:rPr>
              <a:t>Фома</a:t>
            </a:r>
            <a:br>
              <a:rPr lang="sah-RU" b="1" i="1" dirty="0" smtClean="0">
                <a:solidFill>
                  <a:srgbClr val="FF0000"/>
                </a:solidFill>
                <a:latin typeface="Ariac" pitchFamily="34" charset="0"/>
                <a:cs typeface="Ariac" pitchFamily="34" charset="0"/>
              </a:rPr>
            </a:br>
            <a:r>
              <a:rPr lang="sah-RU" sz="2800" b="1" i="1" dirty="0">
                <a:solidFill>
                  <a:srgbClr val="FF0000"/>
                </a:solidFill>
                <a:latin typeface="Ariac" pitchFamily="34" charset="0"/>
                <a:cs typeface="Ariac" pitchFamily="34" charset="0"/>
              </a:rPr>
              <a:t>с</a:t>
            </a:r>
            <a:r>
              <a:rPr lang="sah-RU" sz="2800" b="1" i="1" dirty="0" smtClean="0">
                <a:solidFill>
                  <a:srgbClr val="FF0000"/>
                </a:solidFill>
                <a:latin typeface="Ariac" pitchFamily="34" charset="0"/>
                <a:cs typeface="Ariac" pitchFamily="34" charset="0"/>
              </a:rPr>
              <a:t>тихи Сергея Михалкова</a:t>
            </a:r>
            <a:endParaRPr lang="ru-RU" sz="2800" b="1" i="1" dirty="0">
              <a:solidFill>
                <a:srgbClr val="FF0000"/>
              </a:solidFill>
              <a:latin typeface="Ariac" pitchFamily="34" charset="0"/>
              <a:cs typeface="Ariac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4005064"/>
            <a:ext cx="3776464" cy="1473200"/>
          </a:xfrm>
        </p:spPr>
        <p:txBody>
          <a:bodyPr>
            <a:normAutofit fontScale="85000" lnSpcReduction="10000"/>
          </a:bodyPr>
          <a:lstStyle/>
          <a:p>
            <a:r>
              <a:rPr lang="sah-RU" b="1" i="1" dirty="0" smtClean="0">
                <a:solidFill>
                  <a:srgbClr val="FF0000"/>
                </a:solidFill>
              </a:rPr>
              <a:t>Работа ученицы 2-го класса </a:t>
            </a:r>
          </a:p>
          <a:p>
            <a:r>
              <a:rPr lang="sah-RU" b="1" i="1" dirty="0" smtClean="0">
                <a:solidFill>
                  <a:srgbClr val="FF0000"/>
                </a:solidFill>
              </a:rPr>
              <a:t>Кюндядинской средней общеобразовательной школы</a:t>
            </a:r>
          </a:p>
          <a:p>
            <a:r>
              <a:rPr lang="sah-RU" b="1" i="1" dirty="0" smtClean="0">
                <a:solidFill>
                  <a:srgbClr val="FF0000"/>
                </a:solidFill>
              </a:rPr>
              <a:t>Кондратьевой Каролины и родителя</a:t>
            </a:r>
          </a:p>
          <a:p>
            <a:r>
              <a:rPr lang="sah-RU" b="1" i="1" dirty="0" smtClean="0">
                <a:solidFill>
                  <a:srgbClr val="FF0000"/>
                </a:solidFill>
              </a:rPr>
              <a:t>Кондратьевой Т.В.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369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88640"/>
            <a:ext cx="6120680" cy="5445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367353" y="5639814"/>
            <a:ext cx="8193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ah-RU" sz="2000" b="1" i="1" dirty="0" smtClean="0">
                <a:solidFill>
                  <a:srgbClr val="FF0000"/>
                </a:solidFill>
                <a:cs typeface="Aharoni" pitchFamily="2" charset="-79"/>
              </a:rPr>
              <a:t>В одном переулке, стояли дома. В одном из домов жил упрямый Фома.</a:t>
            </a:r>
            <a:endParaRPr lang="ru-RU" sz="2000" b="1" i="1" dirty="0">
              <a:solidFill>
                <a:srgbClr val="FF0000"/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60844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7825892" cy="5112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79512" y="5301208"/>
            <a:ext cx="86485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ah-RU" sz="2400" b="1" i="1" dirty="0" smtClean="0">
                <a:solidFill>
                  <a:srgbClr val="FF0000"/>
                </a:solidFill>
              </a:rPr>
              <a:t>    На улице дождик и град. Наденьте галоши, ему говорят.</a:t>
            </a:r>
          </a:p>
          <a:p>
            <a:r>
              <a:rPr lang="sah-RU" sz="2400" b="1" i="1" dirty="0" smtClean="0">
                <a:solidFill>
                  <a:srgbClr val="FF0000"/>
                </a:solidFill>
              </a:rPr>
              <a:t>-Неправда.</a:t>
            </a:r>
            <a:r>
              <a:rPr lang="sah-RU" sz="2400" b="1" i="1" dirty="0">
                <a:solidFill>
                  <a:srgbClr val="FF0000"/>
                </a:solidFill>
              </a:rPr>
              <a:t> </a:t>
            </a:r>
            <a:r>
              <a:rPr lang="sah-RU" sz="2400" b="1" i="1" dirty="0" smtClean="0">
                <a:solidFill>
                  <a:srgbClr val="FF0000"/>
                </a:solidFill>
              </a:rPr>
              <a:t>Не верит Фома, и прямо по лужам идёт без галош.</a:t>
            </a:r>
          </a:p>
        </p:txBody>
      </p:sp>
    </p:spTree>
    <p:extLst>
      <p:ext uri="{BB962C8B-B14F-4D97-AF65-F5344CB8AC3E}">
        <p14:creationId xmlns:p14="http://schemas.microsoft.com/office/powerpoint/2010/main" val="545420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6632"/>
            <a:ext cx="8046340" cy="5256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835695" y="5229200"/>
            <a:ext cx="52613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ah-RU" sz="2400" b="1" i="1" dirty="0" smtClean="0">
                <a:solidFill>
                  <a:srgbClr val="FF0000"/>
                </a:solidFill>
              </a:rPr>
              <a:t>Мороз. Надевают ребята коньки.</a:t>
            </a:r>
          </a:p>
          <a:p>
            <a:r>
              <a:rPr lang="sah-RU" sz="2400" b="1" i="1" dirty="0" smtClean="0">
                <a:solidFill>
                  <a:srgbClr val="FF0000"/>
                </a:solidFill>
              </a:rPr>
              <a:t>Фоме говорят: Наступила Зима.</a:t>
            </a:r>
          </a:p>
          <a:p>
            <a:r>
              <a:rPr lang="sah-RU" sz="2400" b="1" i="1" dirty="0" smtClean="0">
                <a:solidFill>
                  <a:srgbClr val="FF0000"/>
                </a:solidFill>
              </a:rPr>
              <a:t>В трусах на прогулку выходит Фома.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966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83568" cy="38164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475656" y="4149080"/>
            <a:ext cx="538641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ah-RU" sz="2400" b="1" i="1" dirty="0" smtClean="0">
                <a:solidFill>
                  <a:srgbClr val="FF0000"/>
                </a:solidFill>
              </a:rPr>
              <a:t>Идёт в зоопарке с экскурсией он. </a:t>
            </a:r>
          </a:p>
          <a:p>
            <a:r>
              <a:rPr lang="sah-RU" sz="2400" b="1" i="1" dirty="0" smtClean="0">
                <a:solidFill>
                  <a:srgbClr val="FF0000"/>
                </a:solidFill>
              </a:rPr>
              <a:t>-Смотрите, - ему говорят, это слон.</a:t>
            </a:r>
          </a:p>
          <a:p>
            <a:r>
              <a:rPr lang="sah-RU" sz="2400" b="1" i="1" dirty="0" smtClean="0">
                <a:solidFill>
                  <a:srgbClr val="FF0000"/>
                </a:solidFill>
              </a:rPr>
              <a:t>И снова не верит Фома.</a:t>
            </a:r>
          </a:p>
          <a:p>
            <a:r>
              <a:rPr lang="sah-RU" sz="2400" b="1" i="1" dirty="0" smtClean="0">
                <a:solidFill>
                  <a:srgbClr val="FF0000"/>
                </a:solidFill>
              </a:rPr>
              <a:t>-Это ложь.</a:t>
            </a:r>
          </a:p>
          <a:p>
            <a:r>
              <a:rPr lang="sah-RU" sz="2400" b="1" i="1" dirty="0" smtClean="0">
                <a:solidFill>
                  <a:srgbClr val="FF0000"/>
                </a:solidFill>
              </a:rPr>
              <a:t>Совсем этот слон, на слона не похож.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777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4512"/>
            <a:ext cx="7200800" cy="42970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79512" y="4404702"/>
            <a:ext cx="2736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ah-RU" b="1" i="1" dirty="0" smtClean="0">
                <a:solidFill>
                  <a:srgbClr val="FF0000"/>
                </a:solidFill>
              </a:rPr>
              <a:t>Однажды приснился упрямому сон,</a:t>
            </a:r>
          </a:p>
          <a:p>
            <a:r>
              <a:rPr lang="sah-RU" b="1" i="1" dirty="0" smtClean="0">
                <a:solidFill>
                  <a:srgbClr val="FF0000"/>
                </a:solidFill>
              </a:rPr>
              <a:t>Как будто шагает по Африке он.</a:t>
            </a:r>
          </a:p>
          <a:p>
            <a:r>
              <a:rPr lang="sah-RU" b="1" i="1" dirty="0" smtClean="0">
                <a:solidFill>
                  <a:srgbClr val="FF0000"/>
                </a:solidFill>
              </a:rPr>
              <a:t>С небес Африканское солнце печёт,</a:t>
            </a:r>
          </a:p>
          <a:p>
            <a:r>
              <a:rPr lang="sah-RU" b="1" i="1" dirty="0" smtClean="0">
                <a:solidFill>
                  <a:srgbClr val="FF0000"/>
                </a:solidFill>
              </a:rPr>
              <a:t>Река под названием Конго, течёт.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9792" y="4404702"/>
            <a:ext cx="31683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ah-RU" b="1" i="1" dirty="0" smtClean="0">
                <a:solidFill>
                  <a:srgbClr val="FF0000"/>
                </a:solidFill>
              </a:rPr>
              <a:t>Подходит к реке пионерский отряд. </a:t>
            </a:r>
            <a:endParaRPr lang="sah-RU" b="1" i="1" dirty="0">
              <a:solidFill>
                <a:srgbClr val="FF0000"/>
              </a:solidFill>
            </a:endParaRPr>
          </a:p>
          <a:p>
            <a:r>
              <a:rPr lang="sah-RU" b="1" i="1" dirty="0" smtClean="0">
                <a:solidFill>
                  <a:srgbClr val="FF0000"/>
                </a:solidFill>
              </a:rPr>
              <a:t>Ребята Фоме у реки говорят:</a:t>
            </a:r>
          </a:p>
          <a:p>
            <a:r>
              <a:rPr lang="sah-RU" b="1" i="1" dirty="0" smtClean="0">
                <a:solidFill>
                  <a:srgbClr val="FF0000"/>
                </a:solidFill>
              </a:rPr>
              <a:t>-Купаться нельзя:</a:t>
            </a:r>
            <a:r>
              <a:rPr lang="ru-RU" b="1" i="1" dirty="0" smtClean="0">
                <a:solidFill>
                  <a:srgbClr val="FF0000"/>
                </a:solidFill>
              </a:rPr>
              <a:t> Аллигаторов тьма.</a:t>
            </a:r>
          </a:p>
          <a:p>
            <a:r>
              <a:rPr lang="sah-RU" b="1" i="1" dirty="0" smtClean="0">
                <a:solidFill>
                  <a:srgbClr val="FF0000"/>
                </a:solidFill>
              </a:rPr>
              <a:t>-Неправда!</a:t>
            </a:r>
          </a:p>
          <a:p>
            <a:endParaRPr lang="sah-RU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012161" y="4404702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ah-RU" b="1" i="1" dirty="0" smtClean="0">
                <a:solidFill>
                  <a:srgbClr val="FF0000"/>
                </a:solidFill>
              </a:rPr>
              <a:t>Уже крокодил у Фомы за спиной</a:t>
            </a:r>
          </a:p>
          <a:p>
            <a:r>
              <a:rPr lang="sah-RU" b="1" i="1" dirty="0" smtClean="0">
                <a:solidFill>
                  <a:srgbClr val="FF0000"/>
                </a:solidFill>
              </a:rPr>
              <a:t>Из пасти у зверя торчит голова Фомы</a:t>
            </a:r>
          </a:p>
          <a:p>
            <a:r>
              <a:rPr lang="sah-RU" b="1" i="1" dirty="0" smtClean="0">
                <a:solidFill>
                  <a:srgbClr val="FF0000"/>
                </a:solidFill>
              </a:rPr>
              <a:t>Фома удивлен, Фома возмущён:</a:t>
            </a:r>
          </a:p>
          <a:p>
            <a:r>
              <a:rPr lang="sah-RU" b="1" i="1" dirty="0" smtClean="0">
                <a:solidFill>
                  <a:srgbClr val="FF0000"/>
                </a:solidFill>
              </a:rPr>
              <a:t>-Неправда, товарищи,</a:t>
            </a:r>
          </a:p>
          <a:p>
            <a:r>
              <a:rPr lang="sah-RU" b="1" i="1" dirty="0" smtClean="0">
                <a:solidFill>
                  <a:srgbClr val="FF0000"/>
                </a:solidFill>
              </a:rPr>
              <a:t> Это не сон!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559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</TotalTime>
  <Words>190</Words>
  <Application>Microsoft Office PowerPoint</Application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Фома стихи Сергея Михалкова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МАМА</dc:creator>
  <cp:lastModifiedBy>Пользователь Windows</cp:lastModifiedBy>
  <cp:revision>3</cp:revision>
  <dcterms:created xsi:type="dcterms:W3CDTF">2012-11-13T16:34:18Z</dcterms:created>
  <dcterms:modified xsi:type="dcterms:W3CDTF">2012-11-13T17:02:02Z</dcterms:modified>
</cp:coreProperties>
</file>